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2" r:id="rId2"/>
    <p:sldId id="263" r:id="rId3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CF1AB2-1976-4502-BF36-3FF5EA21886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706" autoAdjust="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309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A9BCE0C-CD74-4A59-802C-6D2F8C15331A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7798501B-77B5-4365-9881-C6E19A3C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456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04FDEA8-CBB8-46CC-9562-028963DBC55A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C8BD8E7-1312-41F3-99C4-6DA5AF891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84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548245"/>
            <a:ext cx="10515600" cy="224028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54659"/>
            <a:ext cx="10515600" cy="1143000"/>
          </a:xfrm>
        </p:spPr>
        <p:txBody>
          <a:bodyPr>
            <a:normAutofit/>
          </a:bodyPr>
          <a:lstStyle>
            <a:lvl1pPr marL="0" indent="0" algn="ctr"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862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153400" y="0"/>
            <a:ext cx="403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813" y="1683327"/>
            <a:ext cx="3125787" cy="2877260"/>
          </a:xfrm>
        </p:spPr>
        <p:txBody>
          <a:bodyPr anchor="b"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0"/>
            <a:ext cx="8101584" cy="6857999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32813" y="4591761"/>
            <a:ext cx="3125787" cy="1580440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57200"/>
            <a:ext cx="1943100" cy="5719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457200"/>
            <a:ext cx="7048500" cy="5719762"/>
          </a:xfrm>
        </p:spPr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B05269-D5AC-4872-A436-178C59502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001"/>
            <a:ext cx="10515600" cy="1325389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908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icture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800600"/>
            <a:ext cx="12192000" cy="2057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084483"/>
            <a:ext cx="11125200" cy="9144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0"/>
          </p:nvPr>
        </p:nvSpPr>
        <p:spPr>
          <a:xfrm>
            <a:off x="1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1"/>
          </p:nvPr>
        </p:nvSpPr>
        <p:spPr>
          <a:xfrm>
            <a:off x="408432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4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2"/>
          </p:nvPr>
        </p:nvSpPr>
        <p:spPr>
          <a:xfrm>
            <a:off x="816864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6043123"/>
            <a:ext cx="11125200" cy="5715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45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483427"/>
            <a:ext cx="10515600" cy="27432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835025" y="5257800"/>
            <a:ext cx="105156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cap="all" spc="50" baseline="0">
                <a:solidFill>
                  <a:schemeClr val="bg1"/>
                </a:solidFill>
              </a:defRPr>
            </a:lvl1pPr>
            <a:lvl2pPr marL="365760" indent="0" algn="ctr">
              <a:buNone/>
              <a:defRPr sz="2000" cap="all" spc="50" baseline="0">
                <a:solidFill>
                  <a:schemeClr val="bg1"/>
                </a:solidFill>
              </a:defRPr>
            </a:lvl2pPr>
            <a:lvl3pPr algn="ctr">
              <a:defRPr sz="2000" cap="all" spc="50" baseline="0">
                <a:solidFill>
                  <a:schemeClr val="bg1"/>
                </a:solidFill>
              </a:defRPr>
            </a:lvl3pPr>
            <a:lvl4pPr algn="ctr">
              <a:defRPr sz="2000" cap="all" spc="50" baseline="0">
                <a:solidFill>
                  <a:schemeClr val="bg1"/>
                </a:solidFill>
              </a:defRPr>
            </a:lvl4pPr>
            <a:lvl5pPr algn="ctr">
              <a:defRPr sz="2000" cap="all" spc="5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714500"/>
            <a:ext cx="449580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714500"/>
            <a:ext cx="449580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7048" y="1733162"/>
            <a:ext cx="4498848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7048" y="2481943"/>
            <a:ext cx="4498848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733162"/>
            <a:ext cx="4498848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481943"/>
            <a:ext cx="4498848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1812" y="1672934"/>
            <a:ext cx="3506788" cy="2880360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352" y="457200"/>
            <a:ext cx="7242111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51812" y="4590288"/>
            <a:ext cx="3514564" cy="1581912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714500"/>
            <a:ext cx="91440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583680"/>
            <a:ext cx="12192000" cy="2743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3999" y="6601556"/>
            <a:ext cx="6491381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87908" y="6601556"/>
            <a:ext cx="153406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37CC0096-1860-4642-9CD2-0079EA5E7CD1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4499" y="6601556"/>
            <a:ext cx="7735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Christopher </a:t>
            </a:r>
            <a:r>
              <a:rPr lang="en-US" dirty="0" err="1" smtClean="0"/>
              <a:t>bAUMAN</a:t>
            </a:r>
            <a:endParaRPr lang="en-US" dirty="0"/>
          </a:p>
        </p:txBody>
      </p:sp>
      <p:pic>
        <p:nvPicPr>
          <p:cNvPr id="5" name="Picture 2" descr="「going to the bank」的圖片搜尋結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08" y="241828"/>
            <a:ext cx="3375025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「going grocery shopping」的圖片搜尋結果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276" y="1191803"/>
            <a:ext cx="4499699" cy="2999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「student life in australia」的圖片搜尋結果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82" y="3887475"/>
            <a:ext cx="4118169" cy="27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「australia fire」的圖片搜尋結果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8513" y="118532"/>
            <a:ext cx="4588262" cy="3056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「australia summer style」的圖片搜尋結果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550" y="3564465"/>
            <a:ext cx="4615225" cy="3000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6817" y="4495729"/>
            <a:ext cx="11125200" cy="1531308"/>
          </a:xfrm>
        </p:spPr>
        <p:txBody>
          <a:bodyPr>
            <a:normAutofit/>
          </a:bodyPr>
          <a:lstStyle/>
          <a:p>
            <a:r>
              <a:rPr lang="en-US" smtClean="0"/>
              <a:t>Conversation </a:t>
            </a:r>
            <a:r>
              <a:rPr lang="en-US" dirty="0" smtClean="0"/>
              <a:t>Class</a:t>
            </a:r>
            <a:br>
              <a:rPr lang="en-US" dirty="0" smtClean="0"/>
            </a:br>
            <a:r>
              <a:rPr lang="en-US" dirty="0" smtClean="0"/>
              <a:t>Australia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687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 hidden="1">
            <a:extLst>
              <a:ext uri="{FF2B5EF4-FFF2-40B4-BE49-F238E27FC236}">
                <a16:creationId xmlns:a16="http://schemas.microsoft.com/office/drawing/2014/main" xmlns="" id="{E836A675-CF30-4322-9910-D0876ADF4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 Infographic</a:t>
            </a:r>
          </a:p>
        </p:txBody>
      </p:sp>
      <p:grpSp>
        <p:nvGrpSpPr>
          <p:cNvPr id="4" name="Group 3" descr="Legend">
            <a:extLst>
              <a:ext uri="{FF2B5EF4-FFF2-40B4-BE49-F238E27FC236}">
                <a16:creationId xmlns:a16="http://schemas.microsoft.com/office/drawing/2014/main" xmlns="" id="{3A8A9CD0-9B8B-4937-A298-64F144EC57C5}"/>
              </a:ext>
            </a:extLst>
          </p:cNvPr>
          <p:cNvGrpSpPr/>
          <p:nvPr/>
        </p:nvGrpSpPr>
        <p:grpSpPr>
          <a:xfrm>
            <a:off x="3796691" y="6188690"/>
            <a:ext cx="1324828" cy="83835"/>
            <a:chOff x="645787" y="14669487"/>
            <a:chExt cx="3140332" cy="198719"/>
          </a:xfrm>
        </p:grpSpPr>
        <p:sp>
          <p:nvSpPr>
            <p:cNvPr id="245" name="TextBox 244">
              <a:extLst>
                <a:ext uri="{FF2B5EF4-FFF2-40B4-BE49-F238E27FC236}">
                  <a16:creationId xmlns:a16="http://schemas.microsoft.com/office/drawing/2014/main" xmlns="" id="{2602CD78-0CAE-401A-BA23-C6E5ECFAC1F1}"/>
                </a:ext>
              </a:extLst>
            </p:cNvPr>
            <p:cNvSpPr txBox="1"/>
            <p:nvPr/>
          </p:nvSpPr>
          <p:spPr>
            <a:xfrm>
              <a:off x="913250" y="14669487"/>
              <a:ext cx="676286" cy="1891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506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Teachers</a:t>
              </a:r>
              <a:endParaRPr lang="en-US" sz="506" noProof="1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46" name="TextBox 245">
              <a:extLst>
                <a:ext uri="{FF2B5EF4-FFF2-40B4-BE49-F238E27FC236}">
                  <a16:creationId xmlns:a16="http://schemas.microsoft.com/office/drawing/2014/main" xmlns="" id="{F53F2842-4CE7-4CE4-8B0E-98443C767F5B}"/>
                </a:ext>
              </a:extLst>
            </p:cNvPr>
            <p:cNvSpPr txBox="1"/>
            <p:nvPr/>
          </p:nvSpPr>
          <p:spPr>
            <a:xfrm>
              <a:off x="1989814" y="14669487"/>
              <a:ext cx="676286" cy="1891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506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Education</a:t>
              </a:r>
              <a:endParaRPr lang="en-US" sz="506" noProof="1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grpSp>
          <p:nvGrpSpPr>
            <p:cNvPr id="5" name="Group 4" descr="Legend Color&#10;">
              <a:extLst>
                <a:ext uri="{FF2B5EF4-FFF2-40B4-BE49-F238E27FC236}">
                  <a16:creationId xmlns:a16="http://schemas.microsoft.com/office/drawing/2014/main" xmlns="" id="{FA39A19F-F939-4666-8251-83528967D143}"/>
                </a:ext>
              </a:extLst>
            </p:cNvPr>
            <p:cNvGrpSpPr/>
            <p:nvPr/>
          </p:nvGrpSpPr>
          <p:grpSpPr>
            <a:xfrm>
              <a:off x="645787" y="14696760"/>
              <a:ext cx="172749" cy="171446"/>
              <a:chOff x="645787" y="14696760"/>
              <a:chExt cx="172749" cy="171446"/>
            </a:xfrm>
          </p:grpSpPr>
          <p:sp>
            <p:nvSpPr>
              <p:cNvPr id="251" name="Rectangle 250" descr="Legend Indicator Shadow&#10;">
                <a:extLst>
                  <a:ext uri="{FF2B5EF4-FFF2-40B4-BE49-F238E27FC236}">
                    <a16:creationId xmlns:a16="http://schemas.microsoft.com/office/drawing/2014/main" xmlns="" id="{EC15EBC9-451B-4F92-B8FB-3CD3CE8B5CC1}"/>
                  </a:ext>
                </a:extLst>
              </p:cNvPr>
              <p:cNvSpPr/>
              <p:nvPr/>
            </p:nvSpPr>
            <p:spPr>
              <a:xfrm>
                <a:off x="683887" y="14733557"/>
                <a:ext cx="134649" cy="134649"/>
              </a:xfrm>
              <a:prstGeom prst="rect">
                <a:avLst/>
              </a:prstGeom>
              <a:solidFill>
                <a:schemeClr val="tx1">
                  <a:alpha val="20000"/>
                </a:schemeClr>
              </a:solidFill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59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247" name="Rectangle 246" descr="Legend Indicator">
                <a:extLst>
                  <a:ext uri="{FF2B5EF4-FFF2-40B4-BE49-F238E27FC236}">
                    <a16:creationId xmlns:a16="http://schemas.microsoft.com/office/drawing/2014/main" xmlns="" id="{D0B319FD-D354-4DA8-8101-FC4B552AC6FB}"/>
                  </a:ext>
                </a:extLst>
              </p:cNvPr>
              <p:cNvSpPr/>
              <p:nvPr/>
            </p:nvSpPr>
            <p:spPr>
              <a:xfrm>
                <a:off x="645787" y="14696760"/>
                <a:ext cx="134649" cy="134649"/>
              </a:xfrm>
              <a:prstGeom prst="rect">
                <a:avLst/>
              </a:prstGeom>
              <a:solidFill>
                <a:schemeClr val="accent1"/>
              </a:solidFill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59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grpSp>
          <p:nvGrpSpPr>
            <p:cNvPr id="6" name="Group 5" descr="Legend Color&#10;">
              <a:extLst>
                <a:ext uri="{FF2B5EF4-FFF2-40B4-BE49-F238E27FC236}">
                  <a16:creationId xmlns:a16="http://schemas.microsoft.com/office/drawing/2014/main" xmlns="" id="{4420C75D-5EE8-4397-A5C6-F62651942D78}"/>
                </a:ext>
              </a:extLst>
            </p:cNvPr>
            <p:cNvGrpSpPr/>
            <p:nvPr/>
          </p:nvGrpSpPr>
          <p:grpSpPr>
            <a:xfrm>
              <a:off x="1722351" y="14696760"/>
              <a:ext cx="172749" cy="171446"/>
              <a:chOff x="1722351" y="14696760"/>
              <a:chExt cx="172749" cy="171446"/>
            </a:xfrm>
          </p:grpSpPr>
          <p:sp>
            <p:nvSpPr>
              <p:cNvPr id="252" name="Rectangle 251" descr="Legend Indicator Shadow&#10;">
                <a:extLst>
                  <a:ext uri="{FF2B5EF4-FFF2-40B4-BE49-F238E27FC236}">
                    <a16:creationId xmlns:a16="http://schemas.microsoft.com/office/drawing/2014/main" xmlns="" id="{E475C40A-2D92-4232-8E64-6779106CDAA2}"/>
                  </a:ext>
                </a:extLst>
              </p:cNvPr>
              <p:cNvSpPr/>
              <p:nvPr/>
            </p:nvSpPr>
            <p:spPr>
              <a:xfrm>
                <a:off x="1760451" y="14733557"/>
                <a:ext cx="134649" cy="134649"/>
              </a:xfrm>
              <a:prstGeom prst="rect">
                <a:avLst/>
              </a:pr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59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248" name="Rectangle 247" descr="Legend Indicator&#10;">
                <a:extLst>
                  <a:ext uri="{FF2B5EF4-FFF2-40B4-BE49-F238E27FC236}">
                    <a16:creationId xmlns:a16="http://schemas.microsoft.com/office/drawing/2014/main" xmlns="" id="{14CBF5E9-F800-4F44-8D66-6D8C3E609327}"/>
                  </a:ext>
                </a:extLst>
              </p:cNvPr>
              <p:cNvSpPr/>
              <p:nvPr/>
            </p:nvSpPr>
            <p:spPr>
              <a:xfrm>
                <a:off x="1722351" y="14696760"/>
                <a:ext cx="134649" cy="134649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59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grpSp>
          <p:nvGrpSpPr>
            <p:cNvPr id="7" name="Group 6" descr="Legend Color&#10;">
              <a:extLst>
                <a:ext uri="{FF2B5EF4-FFF2-40B4-BE49-F238E27FC236}">
                  <a16:creationId xmlns:a16="http://schemas.microsoft.com/office/drawing/2014/main" xmlns="" id="{4FC9A1BF-3328-4D7B-8A64-A2AF74A11E1E}"/>
                </a:ext>
              </a:extLst>
            </p:cNvPr>
            <p:cNvGrpSpPr/>
            <p:nvPr/>
          </p:nvGrpSpPr>
          <p:grpSpPr>
            <a:xfrm>
              <a:off x="2798915" y="14696760"/>
              <a:ext cx="172749" cy="171446"/>
              <a:chOff x="2798915" y="14696760"/>
              <a:chExt cx="172749" cy="171446"/>
            </a:xfrm>
          </p:grpSpPr>
          <p:sp>
            <p:nvSpPr>
              <p:cNvPr id="253" name="Rectangle 252" descr="Legend Indicator Shadow&#10;">
                <a:extLst>
                  <a:ext uri="{FF2B5EF4-FFF2-40B4-BE49-F238E27FC236}">
                    <a16:creationId xmlns:a16="http://schemas.microsoft.com/office/drawing/2014/main" xmlns="" id="{7B3CF94B-4E12-4276-B06D-F1B7B501A318}"/>
                  </a:ext>
                </a:extLst>
              </p:cNvPr>
              <p:cNvSpPr/>
              <p:nvPr/>
            </p:nvSpPr>
            <p:spPr>
              <a:xfrm>
                <a:off x="2837015" y="14733557"/>
                <a:ext cx="134649" cy="134649"/>
              </a:xfrm>
              <a:prstGeom prst="rect">
                <a:avLst/>
              </a:pr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59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249" name="Rectangle 248" descr="Legend Indicator&#10;">
                <a:extLst>
                  <a:ext uri="{FF2B5EF4-FFF2-40B4-BE49-F238E27FC236}">
                    <a16:creationId xmlns:a16="http://schemas.microsoft.com/office/drawing/2014/main" xmlns="" id="{F7822586-A07B-4B14-BA31-B4260E467570}"/>
                  </a:ext>
                </a:extLst>
              </p:cNvPr>
              <p:cNvSpPr/>
              <p:nvPr/>
            </p:nvSpPr>
            <p:spPr>
              <a:xfrm>
                <a:off x="2798915" y="14696760"/>
                <a:ext cx="134649" cy="134649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59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sp>
          <p:nvSpPr>
            <p:cNvPr id="250" name="TextBox 249">
              <a:extLst>
                <a:ext uri="{FF2B5EF4-FFF2-40B4-BE49-F238E27FC236}">
                  <a16:creationId xmlns:a16="http://schemas.microsoft.com/office/drawing/2014/main" xmlns="" id="{AFC4A86E-F281-4CD1-8374-149237D9AD09}"/>
                </a:ext>
              </a:extLst>
            </p:cNvPr>
            <p:cNvSpPr txBox="1"/>
            <p:nvPr/>
          </p:nvSpPr>
          <p:spPr>
            <a:xfrm>
              <a:off x="3109833" y="14669487"/>
              <a:ext cx="676286" cy="1891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506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Skills</a:t>
              </a:r>
            </a:p>
          </p:txBody>
        </p:sp>
      </p:grpSp>
      <p:sp>
        <p:nvSpPr>
          <p:cNvPr id="119" name="TextBox 118">
            <a:extLst>
              <a:ext uri="{FF2B5EF4-FFF2-40B4-BE49-F238E27FC236}">
                <a16:creationId xmlns:a16="http://schemas.microsoft.com/office/drawing/2014/main" xmlns="" id="{4D5ED44B-169A-4277-B921-884EDA54B107}"/>
              </a:ext>
            </a:extLst>
          </p:cNvPr>
          <p:cNvSpPr txBox="1"/>
          <p:nvPr/>
        </p:nvSpPr>
        <p:spPr>
          <a:xfrm>
            <a:off x="5976392" y="6423196"/>
            <a:ext cx="2509839" cy="1038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675" b="1" noProof="1"/>
              <a:t>Chris Bauman</a:t>
            </a:r>
            <a:endParaRPr lang="en-US" sz="675" noProof="1"/>
          </a:p>
        </p:txBody>
      </p:sp>
      <p:sp>
        <p:nvSpPr>
          <p:cNvPr id="10" name="TextBox 9"/>
          <p:cNvSpPr txBox="1"/>
          <p:nvPr/>
        </p:nvSpPr>
        <p:spPr>
          <a:xfrm>
            <a:off x="4721116" y="725995"/>
            <a:ext cx="1979177" cy="4210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558" indent="-120558">
              <a:buFont typeface="Arial" panose="020B0604020202020204" pitchFamily="34" charset="0"/>
              <a:buChar char="•"/>
            </a:pPr>
            <a:r>
              <a:rPr lang="en-US" sz="2000" dirty="0" smtClean="0"/>
              <a:t>Bank</a:t>
            </a:r>
          </a:p>
          <a:p>
            <a:pPr marL="120558" indent="-120558">
              <a:buFont typeface="Arial" panose="020B0604020202020204" pitchFamily="34" charset="0"/>
              <a:buChar char="•"/>
            </a:pPr>
            <a:r>
              <a:rPr lang="en-US" sz="2000" dirty="0" smtClean="0"/>
              <a:t>Restaurant</a:t>
            </a:r>
          </a:p>
          <a:p>
            <a:pPr marL="120558" indent="-120558">
              <a:buFont typeface="Arial" panose="020B0604020202020204" pitchFamily="34" charset="0"/>
              <a:buChar char="•"/>
            </a:pPr>
            <a:r>
              <a:rPr lang="en-US" sz="2000" dirty="0" smtClean="0"/>
              <a:t>Grocery shopping</a:t>
            </a:r>
          </a:p>
          <a:p>
            <a:pPr marL="120558" indent="-120558">
              <a:buFont typeface="Arial" panose="020B0604020202020204" pitchFamily="34" charset="0"/>
              <a:buChar char="•"/>
            </a:pPr>
            <a:r>
              <a:rPr lang="en-US" sz="2000" dirty="0" smtClean="0"/>
              <a:t>personal transport</a:t>
            </a:r>
          </a:p>
          <a:p>
            <a:pPr marL="120558" indent="-120558">
              <a:buFont typeface="Arial" panose="020B0604020202020204" pitchFamily="34" charset="0"/>
              <a:buChar char="•"/>
            </a:pPr>
            <a:r>
              <a:rPr lang="en-US" sz="2000" dirty="0" smtClean="0"/>
              <a:t>Fashion</a:t>
            </a:r>
          </a:p>
          <a:p>
            <a:pPr marL="120558" indent="-120558">
              <a:buFont typeface="Arial" panose="020B0604020202020204" pitchFamily="34" charset="0"/>
              <a:buChar char="•"/>
            </a:pPr>
            <a:r>
              <a:rPr lang="en-US" sz="2000" dirty="0" smtClean="0"/>
              <a:t>Expenses</a:t>
            </a:r>
          </a:p>
          <a:p>
            <a:pPr marL="120558" indent="-120558">
              <a:buFont typeface="Arial" panose="020B0604020202020204" pitchFamily="34" charset="0"/>
              <a:buChar char="•"/>
            </a:pPr>
            <a:r>
              <a:rPr lang="en-US" sz="2000" dirty="0" smtClean="0"/>
              <a:t>In the news</a:t>
            </a:r>
          </a:p>
          <a:p>
            <a:pPr marL="120558" indent="-120558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120558" indent="-120558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120558" indent="-120558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120558" indent="-120558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120558" indent="-120558">
              <a:buFont typeface="Arial" panose="020B0604020202020204" pitchFamily="34" charset="0"/>
              <a:buChar char="•"/>
            </a:pPr>
            <a:endParaRPr lang="en-US" sz="759" dirty="0"/>
          </a:p>
        </p:txBody>
      </p:sp>
      <p:pic>
        <p:nvPicPr>
          <p:cNvPr id="22" name="Picture 21" descr="「going to a restaurant」的圖片搜尋結果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32" y="368828"/>
            <a:ext cx="4160044" cy="2773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「daily life in australia」的圖片搜尋結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32" y="3307707"/>
            <a:ext cx="4167794" cy="2754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「australia traffic」的圖片搜尋結果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244" y="368828"/>
            <a:ext cx="4224089" cy="2817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「paying bills australia」的圖片搜尋結果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038" y="3623732"/>
            <a:ext cx="4230295" cy="2379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732928"/>
      </p:ext>
    </p:extLst>
  </p:cSld>
  <p:clrMapOvr>
    <a:masterClrMapping/>
  </p:clrMapOvr>
</p:sld>
</file>

<file path=ppt/theme/theme1.xml><?xml version="1.0" encoding="utf-8"?>
<a:theme xmlns:a="http://schemas.openxmlformats.org/drawingml/2006/main" name="Health Fitness 16x9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lth and fitness presentation (widescreen).potx" id="{ABFD658B-2256-413B-9244-0F977A0B2D12}" vid="{E4CB021D-C859-4C82-BDBB-2F2FACCF0D80}"/>
    </a:ext>
  </a:extLst>
</a:theme>
</file>

<file path=ppt/theme/theme2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Health and fitness presentation (widescreen)</Template>
  <TotalTime>28888</TotalTime>
  <Words>22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Health Fitness 16x9</vt:lpstr>
      <vt:lpstr>Conversation Class Australia</vt:lpstr>
      <vt:lpstr>Education Infographic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Dell Conversation Class</dc:title>
  <dc:creator>Chris</dc:creator>
  <cp:lastModifiedBy>Chris</cp:lastModifiedBy>
  <cp:revision>17</cp:revision>
  <cp:lastPrinted>2019-07-16T05:13:32Z</cp:lastPrinted>
  <dcterms:created xsi:type="dcterms:W3CDTF">2019-07-16T04:55:45Z</dcterms:created>
  <dcterms:modified xsi:type="dcterms:W3CDTF">2020-08-19T03:50:38Z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